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0" d="100"/>
          <a:sy n="40" d="100"/>
        </p:scale>
        <p:origin x="528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F5974-27A4-453A-B65E-A3C4977B8FE2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0E4DA8-367B-4C64-903A-A3083D031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4225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F5974-27A4-453A-B65E-A3C4977B8FE2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0E4DA8-367B-4C64-903A-A3083D031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5702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F5974-27A4-453A-B65E-A3C4977B8FE2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0E4DA8-367B-4C64-903A-A3083D031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8613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F5974-27A4-453A-B65E-A3C4977B8FE2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0E4DA8-367B-4C64-903A-A3083D031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7786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F5974-27A4-453A-B65E-A3C4977B8FE2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0E4DA8-367B-4C64-903A-A3083D031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553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F5974-27A4-453A-B65E-A3C4977B8FE2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0E4DA8-367B-4C64-903A-A3083D031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9570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F5974-27A4-453A-B65E-A3C4977B8FE2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0E4DA8-367B-4C64-903A-A3083D031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6786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F5974-27A4-453A-B65E-A3C4977B8FE2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0E4DA8-367B-4C64-903A-A3083D031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9332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F5974-27A4-453A-B65E-A3C4977B8FE2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0E4DA8-367B-4C64-903A-A3083D031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7464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F5974-27A4-453A-B65E-A3C4977B8FE2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0E4DA8-367B-4C64-903A-A3083D031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6503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F5974-27A4-453A-B65E-A3C4977B8FE2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0E4DA8-367B-4C64-903A-A3083D031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288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5F5974-27A4-453A-B65E-A3C4977B8FE2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0E4DA8-367B-4C64-903A-A3083D031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6492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 descr="Image of 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581"/>
            <a:ext cx="12192000" cy="6804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9708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581"/>
            <a:ext cx="12192000" cy="6804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3529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0"/>
            <a:ext cx="12001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4104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0"/>
            <a:ext cx="12001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976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0</Words>
  <Application>Microsoft Office PowerPoint</Application>
  <PresentationFormat>Widescreen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DELL</dc:creator>
  <cp:lastModifiedBy>DELL</cp:lastModifiedBy>
  <cp:revision>1</cp:revision>
  <dcterms:created xsi:type="dcterms:W3CDTF">2025-11-23T04:24:54Z</dcterms:created>
  <dcterms:modified xsi:type="dcterms:W3CDTF">2025-11-23T04:35:56Z</dcterms:modified>
</cp:coreProperties>
</file>

<file path=docProps/thumbnail.jpeg>
</file>